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0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3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8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3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60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4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6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2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2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08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1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78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0F2CC-C2B1-42A9-AC2A-2CD0AE272671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44319-1BE4-4B84-9F7A-C0230683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53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6191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6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3842"/>
            <a:ext cx="5334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52400"/>
            <a:ext cx="5143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24" b="100000" l="0" r="88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0079"/>
            <a:ext cx="49530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333" b="100000" l="85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89122"/>
            <a:ext cx="4476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100000" l="0" r="898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7" y="278154"/>
            <a:ext cx="657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750" b="90000" l="89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222032"/>
            <a:ext cx="638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880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4" y="1283944"/>
            <a:ext cx="5905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88889" l="0" r="89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1298232"/>
            <a:ext cx="5429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333" b="89333" l="0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298232"/>
            <a:ext cx="6096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0000" l="980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7" y="1548713"/>
            <a:ext cx="4857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89855" l="0" r="887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4" y="1593506"/>
            <a:ext cx="59055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75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</dc:creator>
  <cp:lastModifiedBy>Hua</cp:lastModifiedBy>
  <cp:revision>3</cp:revision>
  <dcterms:created xsi:type="dcterms:W3CDTF">2012-04-25T21:31:56Z</dcterms:created>
  <dcterms:modified xsi:type="dcterms:W3CDTF">2012-04-26T01:25:29Z</dcterms:modified>
</cp:coreProperties>
</file>